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246888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2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1660" y="5985936"/>
            <a:ext cx="20985480" cy="12733867"/>
          </a:xfr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00" y="19210869"/>
            <a:ext cx="18516600" cy="8830731"/>
          </a:xfr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F9E4-08CD-439C-8195-4F4D4FCA779D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562-A013-4C3F-9328-24F21725F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6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F9E4-08CD-439C-8195-4F4D4FCA779D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562-A013-4C3F-9328-24F21725F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67924" y="1947334"/>
            <a:ext cx="5323523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7356" y="1947334"/>
            <a:ext cx="15661958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F9E4-08CD-439C-8195-4F4D4FCA779D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562-A013-4C3F-9328-24F21725F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1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F9E4-08CD-439C-8195-4F4D4FCA779D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562-A013-4C3F-9328-24F21725F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498" y="9118611"/>
            <a:ext cx="21294090" cy="15214597"/>
          </a:xfrm>
        </p:spPr>
        <p:txBody>
          <a:bodyPr anchor="b"/>
          <a:lstStyle>
            <a:lvl1pPr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4498" y="24477144"/>
            <a:ext cx="21294090" cy="8000997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/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F9E4-08CD-439C-8195-4F4D4FCA779D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562-A013-4C3F-9328-24F21725F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9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7355" y="9736667"/>
            <a:ext cx="104927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98705" y="9736667"/>
            <a:ext cx="104927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F9E4-08CD-439C-8195-4F4D4FCA779D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562-A013-4C3F-9328-24F21725F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5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571" y="1947342"/>
            <a:ext cx="2129409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0573" y="8966203"/>
            <a:ext cx="10444518" cy="4394197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00573" y="13360400"/>
            <a:ext cx="10444518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498706" y="8966203"/>
            <a:ext cx="10495956" cy="4394197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498706" y="13360400"/>
            <a:ext cx="10495956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F9E4-08CD-439C-8195-4F4D4FCA779D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562-A013-4C3F-9328-24F21725F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8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F9E4-08CD-439C-8195-4F4D4FCA779D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562-A013-4C3F-9328-24F21725F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4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F9E4-08CD-439C-8195-4F4D4FCA779D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562-A013-4C3F-9328-24F21725F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3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571" y="2438400"/>
            <a:ext cx="7962781" cy="853440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5956" y="5266275"/>
            <a:ext cx="12498705" cy="25992667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0571" y="10972800"/>
            <a:ext cx="7962781" cy="20328469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F9E4-08CD-439C-8195-4F4D4FCA779D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562-A013-4C3F-9328-24F21725F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2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571" y="2438400"/>
            <a:ext cx="7962781" cy="853440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95956" y="5266275"/>
            <a:ext cx="12498705" cy="25992667"/>
          </a:xfrm>
        </p:spPr>
        <p:txBody>
          <a:bodyPr anchor="t"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0571" y="10972800"/>
            <a:ext cx="7962781" cy="20328469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F9E4-08CD-439C-8195-4F4D4FCA779D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562-A013-4C3F-9328-24F21725F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5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F2FAEA"/>
            </a:gs>
            <a:gs pos="41000">
              <a:srgbClr val="BBE292"/>
            </a:gs>
            <a:gs pos="22000">
              <a:srgbClr val="E4F4D4"/>
            </a:gs>
            <a:gs pos="5000">
              <a:srgbClr val="C9E8A8"/>
            </a:gs>
            <a:gs pos="62000">
              <a:srgbClr val="92D050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7355" y="1947342"/>
            <a:ext cx="2129409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7355" y="9736667"/>
            <a:ext cx="2129409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97355" y="33900542"/>
            <a:ext cx="55549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5F9E4-08CD-439C-8195-4F4D4FCA779D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8165" y="33900542"/>
            <a:ext cx="833247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36465" y="33900542"/>
            <a:ext cx="55549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0D562-A013-4C3F-9328-24F21725F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8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13">
            <a:extLst>
              <a:ext uri="{FF2B5EF4-FFF2-40B4-BE49-F238E27FC236}">
                <a16:creationId xmlns:a16="http://schemas.microsoft.com/office/drawing/2014/main" id="{D157D3ED-4E5E-E7D1-20E1-4E6DF373E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688800" cy="4968688"/>
          </a:xfrm>
          <a:prstGeom prst="roundRect">
            <a:avLst>
              <a:gd name="adj" fmla="val 10870"/>
            </a:avLst>
          </a:prstGeom>
          <a:gradFill rotWithShape="1">
            <a:gsLst>
              <a:gs pos="100000">
                <a:srgbClr val="F9FDF5"/>
              </a:gs>
              <a:gs pos="91000">
                <a:srgbClr val="F2FAEA"/>
              </a:gs>
              <a:gs pos="63000">
                <a:srgbClr val="BBE292"/>
              </a:gs>
              <a:gs pos="24000">
                <a:srgbClr val="E4F4D4"/>
              </a:gs>
              <a:gs pos="3000">
                <a:srgbClr val="C9E8A8"/>
              </a:gs>
              <a:gs pos="96000">
                <a:srgbClr val="92D05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389438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FE52021B-7C8C-5C57-BBCD-DC4EE60DB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1159"/>
            <a:ext cx="24688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9000" b="1" dirty="0"/>
              <a:t>Title [(Calibri (Body), 90]</a:t>
            </a:r>
          </a:p>
          <a:p>
            <a:pPr algn="ctr" defTabSz="4389438"/>
            <a:r>
              <a:rPr lang="en-US" sz="6000" b="1" dirty="0"/>
              <a:t>Author(s) [Calibri (Body), 60]</a:t>
            </a:r>
          </a:p>
          <a:p>
            <a:pPr algn="ctr" defTabSz="4389438"/>
            <a:r>
              <a:rPr lang="en-US" sz="4000" b="1" i="1" dirty="0"/>
              <a:t>AFFILIATION(s) [Calibri (Body), 40]</a:t>
            </a:r>
            <a:endParaRPr lang="en-US" sz="4000" b="1" dirty="0"/>
          </a:p>
        </p:txBody>
      </p:sp>
      <p:sp>
        <p:nvSpPr>
          <p:cNvPr id="24" name="AutoShape 4">
            <a:extLst>
              <a:ext uri="{FF2B5EF4-FFF2-40B4-BE49-F238E27FC236}">
                <a16:creationId xmlns:a16="http://schemas.microsoft.com/office/drawing/2014/main" id="{96CAD8C2-AD59-8298-A0F3-43D4594F6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942" y="5126531"/>
            <a:ext cx="11628664" cy="3138415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4">
            <a:extLst>
              <a:ext uri="{FF2B5EF4-FFF2-40B4-BE49-F238E27FC236}">
                <a16:creationId xmlns:a16="http://schemas.microsoft.com/office/drawing/2014/main" id="{E9F20382-AD33-0E69-4C96-C688303C6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4400" y="5118604"/>
            <a:ext cx="12063663" cy="3138415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42">
            <a:extLst>
              <a:ext uri="{FF2B5EF4-FFF2-40B4-BE49-F238E27FC236}">
                <a16:creationId xmlns:a16="http://schemas.microsoft.com/office/drawing/2014/main" id="{EB7A1CAD-BC4C-71A1-73AA-31C48C272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942" y="5403628"/>
            <a:ext cx="116286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6000" b="1" dirty="0"/>
              <a:t>Introduction [Calibri (Body), 60]</a:t>
            </a:r>
          </a:p>
        </p:txBody>
      </p:sp>
      <p:sp>
        <p:nvSpPr>
          <p:cNvPr id="32" name="Text Box 42">
            <a:extLst>
              <a:ext uri="{FF2B5EF4-FFF2-40B4-BE49-F238E27FC236}">
                <a16:creationId xmlns:a16="http://schemas.microsoft.com/office/drawing/2014/main" id="{96656298-66E3-019F-6ADE-FDE28C850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4398" y="21046341"/>
            <a:ext cx="120636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6000" b="1" dirty="0"/>
              <a:t>Conclusions [Calibri (Body), 60]</a:t>
            </a:r>
          </a:p>
        </p:txBody>
      </p:sp>
      <p:sp>
        <p:nvSpPr>
          <p:cNvPr id="33" name="Text Box 42">
            <a:extLst>
              <a:ext uri="{FF2B5EF4-FFF2-40B4-BE49-F238E27FC236}">
                <a16:creationId xmlns:a16="http://schemas.microsoft.com/office/drawing/2014/main" id="{ABB4F441-0CF2-DC5D-FC75-1C0002C28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4399" y="5434442"/>
            <a:ext cx="120636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6000" b="1" dirty="0"/>
              <a:t> Results and Discussion [Calibri (Body), 60]</a:t>
            </a:r>
          </a:p>
        </p:txBody>
      </p:sp>
      <p:sp>
        <p:nvSpPr>
          <p:cNvPr id="34" name="Text Box 42">
            <a:extLst>
              <a:ext uri="{FF2B5EF4-FFF2-40B4-BE49-F238E27FC236}">
                <a16:creationId xmlns:a16="http://schemas.microsoft.com/office/drawing/2014/main" id="{CE3BFD9F-E467-96E3-3068-29CF0C079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942" y="23334321"/>
            <a:ext cx="116286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6000" b="1" dirty="0"/>
              <a:t>Experimental/Methods [Calibri (Body), 60]</a:t>
            </a:r>
          </a:p>
        </p:txBody>
      </p:sp>
      <p:sp>
        <p:nvSpPr>
          <p:cNvPr id="35" name="Text Box 42">
            <a:extLst>
              <a:ext uri="{FF2B5EF4-FFF2-40B4-BE49-F238E27FC236}">
                <a16:creationId xmlns:a16="http://schemas.microsoft.com/office/drawing/2014/main" id="{E8D1D98C-249C-AFAA-F5A1-697E87E58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4398" y="31842797"/>
            <a:ext cx="120636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6000" b="1" dirty="0"/>
              <a:t>Acknowledgements [Calibri (Body), 60]</a:t>
            </a:r>
          </a:p>
        </p:txBody>
      </p:sp>
      <p:sp>
        <p:nvSpPr>
          <p:cNvPr id="36" name="Text Box 42">
            <a:extLst>
              <a:ext uri="{FF2B5EF4-FFF2-40B4-BE49-F238E27FC236}">
                <a16:creationId xmlns:a16="http://schemas.microsoft.com/office/drawing/2014/main" id="{470E842E-9ADF-C017-A934-CF4CFEAEE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4395" y="25530505"/>
            <a:ext cx="120636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6000" b="1" dirty="0"/>
              <a:t>References [Calibri (Body), 60]</a:t>
            </a:r>
          </a:p>
        </p:txBody>
      </p:sp>
      <p:sp>
        <p:nvSpPr>
          <p:cNvPr id="37" name="Text Box 38">
            <a:extLst>
              <a:ext uri="{FF2B5EF4-FFF2-40B4-BE49-F238E27FC236}">
                <a16:creationId xmlns:a16="http://schemas.microsoft.com/office/drawing/2014/main" id="{F9C4ED26-FF6E-6F7E-6B7B-C079D811F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184" y="28081301"/>
            <a:ext cx="12063667" cy="4155194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 marL="342900" indent="-342900" algn="l" defTabSz="612775" eaLnBrk="0" hangingPunct="0">
              <a:lnSpc>
                <a:spcPct val="95000"/>
              </a:lnSpc>
            </a:pPr>
            <a:endParaRPr lang="en-US" sz="2800" b="1" u="sng" dirty="0">
              <a:latin typeface="Times New Roman" pitchFamily="18" charset="0"/>
            </a:endParaRPr>
          </a:p>
          <a:p>
            <a:pPr marL="342900" indent="-342900" algn="l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62</TotalTime>
  <Words>87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Dehury, Taranga</dc:creator>
  <cp:lastModifiedBy>aiswarjya.bastia@gmail.com</cp:lastModifiedBy>
  <cp:revision>17</cp:revision>
  <dcterms:created xsi:type="dcterms:W3CDTF">2023-11-09T14:09:38Z</dcterms:created>
  <dcterms:modified xsi:type="dcterms:W3CDTF">2023-11-10T14:00:38Z</dcterms:modified>
</cp:coreProperties>
</file>